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9"/>
  </p:notesMasterIdLst>
  <p:handoutMasterIdLst>
    <p:handoutMasterId r:id="rId20"/>
  </p:handoutMasterIdLst>
  <p:sldIdLst>
    <p:sldId id="355" r:id="rId7"/>
    <p:sldId id="369" r:id="rId8"/>
    <p:sldId id="396" r:id="rId9"/>
    <p:sldId id="397" r:id="rId10"/>
    <p:sldId id="398" r:id="rId11"/>
    <p:sldId id="399" r:id="rId12"/>
    <p:sldId id="402" r:id="rId13"/>
    <p:sldId id="400" r:id="rId14"/>
    <p:sldId id="403" r:id="rId15"/>
    <p:sldId id="405" r:id="rId16"/>
    <p:sldId id="404" r:id="rId17"/>
    <p:sldId id="401" r:id="rId1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8272" autoAdjust="0"/>
  </p:normalViewPr>
  <p:slideViewPr>
    <p:cSldViewPr snapToGrid="0">
      <p:cViewPr>
        <p:scale>
          <a:sx n="171" d="100"/>
          <a:sy n="171" d="100"/>
        </p:scale>
        <p:origin x="984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29/07/2024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29/07/2024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Tibor von </a:t>
            </a:r>
            <a:r>
              <a:rPr lang="de-DE" dirty="0" err="1"/>
              <a:t>Gencsy</a:t>
            </a:r>
            <a:endParaRPr lang="de-DE" dirty="0"/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TUM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, Information, Technology</a:t>
            </a:r>
          </a:p>
          <a:p>
            <a:r>
              <a:rPr lang="de-DE" dirty="0"/>
              <a:t>München, 30. Juli 2024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3 –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Drift-</a:t>
            </a:r>
            <a:r>
              <a:rPr lang="de-DE" sz="2000" dirty="0" err="1"/>
              <a:t>compensation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Local</a:t>
            </a:r>
            <a:r>
              <a:rPr lang="de-DE" sz="2000" dirty="0"/>
              <a:t> </a:t>
            </a:r>
            <a:r>
              <a:rPr lang="de-DE" sz="2000" dirty="0" err="1"/>
              <a:t>path</a:t>
            </a:r>
            <a:r>
              <a:rPr lang="de-DE" sz="2000" dirty="0"/>
              <a:t> </a:t>
            </a:r>
            <a:r>
              <a:rPr lang="de-DE" sz="2000" dirty="0" err="1"/>
              <a:t>planner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Car </a:t>
            </a:r>
            <a:r>
              <a:rPr lang="de-DE" sz="2000" dirty="0" err="1"/>
              <a:t>controller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Checkpoint </a:t>
            </a:r>
            <a:r>
              <a:rPr lang="de-DE" sz="2000" dirty="0" err="1"/>
              <a:t>publishing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Simulation and </a:t>
            </a:r>
            <a:r>
              <a:rPr lang="de-DE" sz="2000" dirty="0" err="1"/>
              <a:t>Rviz</a:t>
            </a:r>
            <a:r>
              <a:rPr lang="de-DE" sz="2000" dirty="0"/>
              <a:t> </a:t>
            </a:r>
            <a:r>
              <a:rPr lang="de-DE" sz="2000" dirty="0" err="1"/>
              <a:t>crashes</a:t>
            </a:r>
            <a:endParaRPr sz="2000"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Tibor v. </a:t>
            </a:r>
            <a:r>
              <a:rPr lang="de-DE" dirty="0" err="1"/>
              <a:t>Gencsy</a:t>
            </a:r>
            <a:r>
              <a:rPr lang="de-DE" dirty="0"/>
              <a:t> (TUM) | RCI Master |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ROS – Project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/>
              <a:t>Open Problems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BA70CBC-9AB7-4CDC-8155-685EC3FA0749}"/>
              </a:ext>
            </a:extLst>
          </p:cNvPr>
          <p:cNvSpPr/>
          <p:nvPr/>
        </p:nvSpPr>
        <p:spPr>
          <a:xfrm>
            <a:off x="78059" y="2375209"/>
            <a:ext cx="8746851" cy="57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B39C303-9FBE-4E41-AC43-F6859B5A27FC}"/>
              </a:ext>
            </a:extLst>
          </p:cNvPr>
          <p:cNvSpPr/>
          <p:nvPr/>
        </p:nvSpPr>
        <p:spPr>
          <a:xfrm>
            <a:off x="198574" y="3019838"/>
            <a:ext cx="8746851" cy="57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275B2B-5F70-429D-B3FC-98CE074A00BA}"/>
              </a:ext>
            </a:extLst>
          </p:cNvPr>
          <p:cNvSpPr/>
          <p:nvPr/>
        </p:nvSpPr>
        <p:spPr>
          <a:xfrm>
            <a:off x="78058" y="3809025"/>
            <a:ext cx="8746851" cy="57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3A3A0E-A4DA-46BD-BC3A-613071B7AF46}"/>
              </a:ext>
            </a:extLst>
          </p:cNvPr>
          <p:cNvSpPr/>
          <p:nvPr/>
        </p:nvSpPr>
        <p:spPr>
          <a:xfrm>
            <a:off x="118947" y="4394466"/>
            <a:ext cx="8746851" cy="57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38D9C0-34DE-4C96-A04D-F224C351F27F}"/>
              </a:ext>
            </a:extLst>
          </p:cNvPr>
          <p:cNvSpPr/>
          <p:nvPr/>
        </p:nvSpPr>
        <p:spPr>
          <a:xfrm>
            <a:off x="118947" y="1645210"/>
            <a:ext cx="8746851" cy="57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30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Tibor v. </a:t>
            </a:r>
            <a:r>
              <a:rPr lang="de-DE" dirty="0" err="1"/>
              <a:t>Gencsy</a:t>
            </a:r>
            <a:r>
              <a:rPr lang="de-DE" dirty="0"/>
              <a:t> (TUM) | RCI Master |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ROS – Project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/>
              <a:t>Questions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62EFEF3-563D-4E3A-9750-C5C7249B6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71" y="1814194"/>
            <a:ext cx="3234658" cy="322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1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Tibor v. </a:t>
            </a:r>
            <a:r>
              <a:rPr lang="de-DE" dirty="0" err="1"/>
              <a:t>Gencsy</a:t>
            </a:r>
            <a:r>
              <a:rPr lang="de-DE" dirty="0"/>
              <a:t> (TUM) | RCI Master |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ROS – Project </a:t>
            </a:r>
            <a:r>
              <a:rPr lang="de-DE" dirty="0" err="1"/>
              <a:t>Presentation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EE02E3-04B8-45CB-9796-A24E2F857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966" y="136670"/>
            <a:ext cx="9144000" cy="361843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22BE77-B3C6-4817-B6B8-D21C74D25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7984"/>
            <a:ext cx="9144000" cy="32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5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Tibor v. </a:t>
            </a:r>
            <a:r>
              <a:rPr lang="de-DE" dirty="0" err="1"/>
              <a:t>Gencsy</a:t>
            </a:r>
            <a:r>
              <a:rPr lang="de-DE" dirty="0"/>
              <a:t> (TUM) | RCI Master |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ROS – Project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/>
              <a:t>Initial </a:t>
            </a:r>
            <a:r>
              <a:rPr lang="de-DE" sz="3000" dirty="0" err="1"/>
              <a:t>Idea</a:t>
            </a:r>
            <a:endParaRPr lang="de-DE" sz="3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651318-B1C9-41E3-BB5B-4C437643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0" y="1750635"/>
            <a:ext cx="7991479" cy="39221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Tibor v. </a:t>
            </a:r>
            <a:r>
              <a:rPr lang="de-DE" dirty="0" err="1"/>
              <a:t>Gencsy</a:t>
            </a:r>
            <a:r>
              <a:rPr lang="de-DE" dirty="0"/>
              <a:t> (TUM) | RCI Master |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ROS – Project </a:t>
            </a:r>
            <a:r>
              <a:rPr lang="de-DE" dirty="0" err="1"/>
              <a:t>Presentation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40F656-6FDF-4162-8568-F5B36FBA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02" y="820376"/>
            <a:ext cx="8556508" cy="45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9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Tibor v. </a:t>
            </a:r>
            <a:r>
              <a:rPr lang="de-DE" dirty="0" err="1"/>
              <a:t>Gencsy</a:t>
            </a:r>
            <a:r>
              <a:rPr lang="de-DE" dirty="0"/>
              <a:t> (TUM) | RCI Master |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ROS – Project </a:t>
            </a:r>
            <a:r>
              <a:rPr lang="de-DE" dirty="0" err="1"/>
              <a:t>Presentation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1FE732-C5D9-43D0-B376-42F19C68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3" y="1199518"/>
            <a:ext cx="8834553" cy="342976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05E076C-6158-4611-8BF1-13E3CD8842C6}"/>
              </a:ext>
            </a:extLst>
          </p:cNvPr>
          <p:cNvSpPr/>
          <p:nvPr/>
        </p:nvSpPr>
        <p:spPr>
          <a:xfrm>
            <a:off x="217448" y="1672683"/>
            <a:ext cx="8771828" cy="421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307BDE-A622-45E9-BDF4-73A93998F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2" y="1762188"/>
            <a:ext cx="8834553" cy="342976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BE04A8A-76B6-4062-AE47-EC4F24A4576E}"/>
              </a:ext>
            </a:extLst>
          </p:cNvPr>
          <p:cNvSpPr/>
          <p:nvPr/>
        </p:nvSpPr>
        <p:spPr>
          <a:xfrm>
            <a:off x="83634" y="1762188"/>
            <a:ext cx="8948854" cy="468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661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Tibor v. </a:t>
            </a:r>
            <a:r>
              <a:rPr lang="de-DE" dirty="0" err="1"/>
              <a:t>Gencsy</a:t>
            </a:r>
            <a:r>
              <a:rPr lang="de-DE" dirty="0"/>
              <a:t> (TUM) | RCI Master |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ROS – Project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 err="1"/>
              <a:t>Octomap</a:t>
            </a:r>
            <a:r>
              <a:rPr lang="de-DE" sz="3000" dirty="0"/>
              <a:t> Pipeline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43E6B1-71E6-4BDC-9751-85556EB7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8" y="2079647"/>
            <a:ext cx="4302383" cy="295512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BA352D4-0B38-4435-A826-33FC3D7D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70" y="2078427"/>
            <a:ext cx="4258347" cy="2955127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63A8B58-F7C4-43D0-BE97-A0B8D5A55522}"/>
              </a:ext>
            </a:extLst>
          </p:cNvPr>
          <p:cNvSpPr txBox="1">
            <a:spLocks/>
          </p:cNvSpPr>
          <p:nvPr/>
        </p:nvSpPr>
        <p:spPr>
          <a:xfrm>
            <a:off x="1663231" y="5046328"/>
            <a:ext cx="173789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dirty="0"/>
              <a:t>(a)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pointcloud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C9C3821C-2AF9-4ED8-A109-CBE1A8DD95A8}"/>
              </a:ext>
            </a:extLst>
          </p:cNvPr>
          <p:cNvSpPr txBox="1">
            <a:spLocks/>
          </p:cNvSpPr>
          <p:nvPr/>
        </p:nvSpPr>
        <p:spPr>
          <a:xfrm>
            <a:off x="4986376" y="5046328"/>
            <a:ext cx="344634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dirty="0"/>
              <a:t>(b) </a:t>
            </a:r>
            <a:r>
              <a:rPr lang="de-DE" dirty="0" err="1"/>
              <a:t>Octogrid</a:t>
            </a:r>
            <a:r>
              <a:rPr lang="de-DE" dirty="0"/>
              <a:t> </a:t>
            </a:r>
            <a:r>
              <a:rPr lang="de-DE" dirty="0" err="1"/>
              <a:t>constructed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pointcloud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7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AFE5A5B-677F-4459-939A-EC202D9A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70" y="2221958"/>
            <a:ext cx="4065540" cy="2798298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Tibor v. </a:t>
            </a:r>
            <a:r>
              <a:rPr lang="de-DE" dirty="0" err="1"/>
              <a:t>Gencsy</a:t>
            </a:r>
            <a:r>
              <a:rPr lang="de-DE" dirty="0"/>
              <a:t> (TUM) | RCI Master |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ROS – Project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/>
              <a:t>Traffic Light </a:t>
            </a:r>
            <a:r>
              <a:rPr lang="de-DE" sz="3000" dirty="0" err="1"/>
              <a:t>Detection</a:t>
            </a:r>
            <a:endParaRPr lang="de-DE" sz="3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B7A74-8B3C-425A-A467-AA5A2B01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2" y="2221958"/>
            <a:ext cx="4065539" cy="279239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08CB8-A2C8-4F59-A42A-9D9FAF502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266" y="2213396"/>
            <a:ext cx="4065539" cy="28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3.7037E-6 L 0.24375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24271 -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3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97BEC4B-A131-480D-83AC-9E386ED9E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7" y="1975145"/>
            <a:ext cx="8824910" cy="3016787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Tibor v. </a:t>
            </a:r>
            <a:r>
              <a:rPr lang="de-DE" dirty="0" err="1"/>
              <a:t>Gencsy</a:t>
            </a:r>
            <a:r>
              <a:rPr lang="de-DE" dirty="0"/>
              <a:t> (TUM) | RCI Master |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ROS – Project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 err="1"/>
              <a:t>Costmap</a:t>
            </a:r>
            <a:endParaRPr lang="de-DE" sz="30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FBD2969-8128-4C70-B75C-5D5FBC71C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7" y="1976986"/>
            <a:ext cx="8860805" cy="30131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44F26BB-3207-408B-ACCA-51E186364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45" y="1958020"/>
            <a:ext cx="8824910" cy="30382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C29BD8-E145-4ED5-80D1-5890CBEB1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6" y="1946467"/>
            <a:ext cx="8860805" cy="30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7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Tibor v. </a:t>
            </a:r>
            <a:r>
              <a:rPr lang="de-DE" dirty="0" err="1"/>
              <a:t>Gencsy</a:t>
            </a:r>
            <a:r>
              <a:rPr lang="de-DE" dirty="0"/>
              <a:t> (TUM) | RCI Master |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ROS – Project </a:t>
            </a:r>
            <a:r>
              <a:rPr lang="de-DE" dirty="0" err="1"/>
              <a:t>Presentation</a:t>
            </a:r>
            <a:endParaRPr lang="en-US" dirty="0"/>
          </a:p>
        </p:txBody>
      </p:sp>
      <p:pic>
        <p:nvPicPr>
          <p:cNvPr id="5" name="local_planner">
            <a:hlinkClick r:id="" action="ppaction://media"/>
            <a:extLst>
              <a:ext uri="{FF2B5EF4-FFF2-40B4-BE49-F238E27FC236}">
                <a16:creationId xmlns:a16="http://schemas.microsoft.com/office/drawing/2014/main" id="{B376DC4D-4896-4041-9647-2761A2700D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006" y="1159727"/>
            <a:ext cx="8621987" cy="4849868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/>
              <a:t>Path </a:t>
            </a:r>
            <a:r>
              <a:rPr lang="de-DE" sz="3000" dirty="0" err="1"/>
              <a:t>Planning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8222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Tibor v. </a:t>
            </a:r>
            <a:r>
              <a:rPr lang="de-DE" dirty="0" err="1"/>
              <a:t>Gencsy</a:t>
            </a:r>
            <a:r>
              <a:rPr lang="de-DE" dirty="0"/>
              <a:t> (TUM) | RCI Master |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ROS – Project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/>
              <a:t>State </a:t>
            </a:r>
            <a:r>
              <a:rPr lang="de-DE" sz="3000" dirty="0" err="1"/>
              <a:t>Machine</a:t>
            </a:r>
            <a:endParaRPr lang="de-DE" sz="3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1B5B86-D953-46B2-92B0-8889A295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44" y="1280343"/>
            <a:ext cx="7198112" cy="48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324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2111_Praesentationsvorlage_3-4</Template>
  <TotalTime>0</TotalTime>
  <Words>266</Words>
  <Application>Microsoft Office PowerPoint</Application>
  <PresentationFormat>Bildschirmpräsentation (4:3)</PresentationFormat>
  <Paragraphs>47</Paragraphs>
  <Slides>12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12</vt:i4>
      </vt:variant>
    </vt:vector>
  </HeadingPairs>
  <TitlesOfParts>
    <vt:vector size="2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Team 3 – Autonomous Driving</vt:lpstr>
      <vt:lpstr>Initial Idea</vt:lpstr>
      <vt:lpstr>PowerPoint-Präsentation</vt:lpstr>
      <vt:lpstr>PowerPoint-Präsentation</vt:lpstr>
      <vt:lpstr>Octomap Pipeline</vt:lpstr>
      <vt:lpstr>Traffic Light Detection</vt:lpstr>
      <vt:lpstr>Costmap</vt:lpstr>
      <vt:lpstr>Path Planning</vt:lpstr>
      <vt:lpstr>State Machine</vt:lpstr>
      <vt:lpstr>Open Problems</vt:lpstr>
      <vt:lpstr>Questions</vt:lpstr>
      <vt:lpstr>PowerPoint-Präsentation</vt:lpstr>
    </vt:vector>
  </TitlesOfParts>
  <Company>TUM ZIT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3 – Autonomous Driving</dc:title>
  <dc:creator>Aurelion</dc:creator>
  <cp:lastModifiedBy>Aurelion</cp:lastModifiedBy>
  <cp:revision>10</cp:revision>
  <cp:lastPrinted>2015-07-30T14:04:45Z</cp:lastPrinted>
  <dcterms:created xsi:type="dcterms:W3CDTF">2024-07-29T18:12:46Z</dcterms:created>
  <dcterms:modified xsi:type="dcterms:W3CDTF">2024-07-29T20:41:49Z</dcterms:modified>
</cp:coreProperties>
</file>